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9" r:id="rId1"/>
  </p:sldMasterIdLst>
  <p:sldIdLst>
    <p:sldId id="256" r:id="rId2"/>
    <p:sldId id="257" r:id="rId3"/>
    <p:sldId id="258" r:id="rId4"/>
    <p:sldId id="260" r:id="rId5"/>
    <p:sldId id="262" r:id="rId6"/>
    <p:sldId id="259" r:id="rId7"/>
    <p:sldId id="263" r:id="rId8"/>
    <p:sldId id="264" r:id="rId9"/>
    <p:sldId id="261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C39B1E-B61E-4BD8-9274-648B6EB09E44}" v="241" dt="2022-01-28T18:02:58.223"/>
    <p1510:client id="{289BABC4-4361-05A1-A2CE-AB45C27EA186}" v="165" dt="2022-01-27T18:26:05.728"/>
    <p1510:client id="{2C0E06F5-E3D9-FD1B-D67E-33BEB631E121}" v="154" dt="2022-01-28T03:25:35.142"/>
    <p1510:client id="{4C1F0FC0-33DA-9D89-5890-AE1C506DBD43}" v="97" dt="2022-01-28T04:10:56.182"/>
    <p1510:client id="{7E1FCEB0-92A0-7EC1-4360-A7B574E603DB}" v="156" dt="2022-01-27T19:42:00.251"/>
    <p1510:client id="{903EB702-BB4E-43D8-9E23-8147806B4128}" v="41" dt="2022-01-27T18:03:45.753"/>
    <p1510:client id="{B59083B5-A431-23CA-9F17-588F22D06AAB}" v="81" dt="2022-01-28T02:55:30.157"/>
    <p1510:client id="{BE7C6B0F-9BE9-0D51-8896-4DCF80A03EBE}" v="33" dt="2022-01-28T16:45:45.518"/>
    <p1510:client id="{E355923B-D66D-DEC9-5827-62052521587E}" v="55" dt="2022-01-28T14:59:28.591"/>
    <p1510:client id="{E58E42E1-9580-28F0-A94D-9978837B369C}" v="84" dt="2022-01-27T19:09:50.149"/>
    <p1510:client id="{FA01DFC3-F6F7-9BBB-061E-49510BE71176}" v="70" dt="2022-01-27T20:30:17.1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O COSME DA SILVA" userId="37f5cd38-f66a-4f91-a6b6-e9d8d0304f04" providerId="ADAL" clId="{1DC39B1E-B61E-4BD8-9274-648B6EB09E44}"/>
    <pc:docChg chg="custSel addSld modSld">
      <pc:chgData name="LEONARDO COSME DA SILVA" userId="37f5cd38-f66a-4f91-a6b6-e9d8d0304f04" providerId="ADAL" clId="{1DC39B1E-B61E-4BD8-9274-648B6EB09E44}" dt="2022-01-28T18:02:58.224" v="241" actId="20577"/>
      <pc:docMkLst>
        <pc:docMk/>
      </pc:docMkLst>
      <pc:sldChg chg="modSp mod">
        <pc:chgData name="LEONARDO COSME DA SILVA" userId="37f5cd38-f66a-4f91-a6b6-e9d8d0304f04" providerId="ADAL" clId="{1DC39B1E-B61E-4BD8-9274-648B6EB09E44}" dt="2022-01-28T17:25:03.387" v="0" actId="20577"/>
        <pc:sldMkLst>
          <pc:docMk/>
          <pc:sldMk cId="3361837600" sldId="257"/>
        </pc:sldMkLst>
        <pc:spChg chg="mod">
          <ac:chgData name="LEONARDO COSME DA SILVA" userId="37f5cd38-f66a-4f91-a6b6-e9d8d0304f04" providerId="ADAL" clId="{1DC39B1E-B61E-4BD8-9274-648B6EB09E44}" dt="2022-01-28T17:25:03.387" v="0" actId="20577"/>
          <ac:spMkLst>
            <pc:docMk/>
            <pc:sldMk cId="3361837600" sldId="257"/>
            <ac:spMk id="3" creationId="{06CE72E0-F980-47EF-A24C-6A1805A4661A}"/>
          </ac:spMkLst>
        </pc:spChg>
      </pc:sldChg>
      <pc:sldChg chg="modSp mod">
        <pc:chgData name="LEONARDO COSME DA SILVA" userId="37f5cd38-f66a-4f91-a6b6-e9d8d0304f04" providerId="ADAL" clId="{1DC39B1E-B61E-4BD8-9274-648B6EB09E44}" dt="2022-01-28T17:25:10.041" v="2" actId="20577"/>
        <pc:sldMkLst>
          <pc:docMk/>
          <pc:sldMk cId="2843642418" sldId="258"/>
        </pc:sldMkLst>
        <pc:spChg chg="mod">
          <ac:chgData name="LEONARDO COSME DA SILVA" userId="37f5cd38-f66a-4f91-a6b6-e9d8d0304f04" providerId="ADAL" clId="{1DC39B1E-B61E-4BD8-9274-648B6EB09E44}" dt="2022-01-28T17:25:10.041" v="2" actId="20577"/>
          <ac:spMkLst>
            <pc:docMk/>
            <pc:sldMk cId="2843642418" sldId="258"/>
            <ac:spMk id="3" creationId="{73AAFF7F-4EF6-474F-AE0D-FC1A571F8BCA}"/>
          </ac:spMkLst>
        </pc:spChg>
      </pc:sldChg>
      <pc:sldChg chg="modSp mod">
        <pc:chgData name="LEONARDO COSME DA SILVA" userId="37f5cd38-f66a-4f91-a6b6-e9d8d0304f04" providerId="ADAL" clId="{1DC39B1E-B61E-4BD8-9274-648B6EB09E44}" dt="2022-01-28T17:25:23.333" v="6" actId="20577"/>
        <pc:sldMkLst>
          <pc:docMk/>
          <pc:sldMk cId="3585967781" sldId="259"/>
        </pc:sldMkLst>
        <pc:spChg chg="mod">
          <ac:chgData name="LEONARDO COSME DA SILVA" userId="37f5cd38-f66a-4f91-a6b6-e9d8d0304f04" providerId="ADAL" clId="{1DC39B1E-B61E-4BD8-9274-648B6EB09E44}" dt="2022-01-28T17:25:23.333" v="6" actId="20577"/>
          <ac:spMkLst>
            <pc:docMk/>
            <pc:sldMk cId="3585967781" sldId="259"/>
            <ac:spMk id="3" creationId="{719A19F6-3F0E-4B9E-806E-6BE5E6A15396}"/>
          </ac:spMkLst>
        </pc:spChg>
      </pc:sldChg>
      <pc:sldChg chg="modSp mod">
        <pc:chgData name="LEONARDO COSME DA SILVA" userId="37f5cd38-f66a-4f91-a6b6-e9d8d0304f04" providerId="ADAL" clId="{1DC39B1E-B61E-4BD8-9274-648B6EB09E44}" dt="2022-01-28T17:25:14.900" v="4" actId="20577"/>
        <pc:sldMkLst>
          <pc:docMk/>
          <pc:sldMk cId="3079100938" sldId="260"/>
        </pc:sldMkLst>
        <pc:spChg chg="mod">
          <ac:chgData name="LEONARDO COSME DA SILVA" userId="37f5cd38-f66a-4f91-a6b6-e9d8d0304f04" providerId="ADAL" clId="{1DC39B1E-B61E-4BD8-9274-648B6EB09E44}" dt="2022-01-28T17:25:14.900" v="4" actId="20577"/>
          <ac:spMkLst>
            <pc:docMk/>
            <pc:sldMk cId="3079100938" sldId="260"/>
            <ac:spMk id="3" creationId="{C8C3AD79-69E3-4241-8C8D-23D032FFAE1D}"/>
          </ac:spMkLst>
        </pc:spChg>
      </pc:sldChg>
      <pc:sldChg chg="modSp mod">
        <pc:chgData name="LEONARDO COSME DA SILVA" userId="37f5cd38-f66a-4f91-a6b6-e9d8d0304f04" providerId="ADAL" clId="{1DC39B1E-B61E-4BD8-9274-648B6EB09E44}" dt="2022-01-28T17:25:34.326" v="10" actId="20577"/>
        <pc:sldMkLst>
          <pc:docMk/>
          <pc:sldMk cId="560488238" sldId="261"/>
        </pc:sldMkLst>
        <pc:spChg chg="mod">
          <ac:chgData name="LEONARDO COSME DA SILVA" userId="37f5cd38-f66a-4f91-a6b6-e9d8d0304f04" providerId="ADAL" clId="{1DC39B1E-B61E-4BD8-9274-648B6EB09E44}" dt="2022-01-28T17:25:34.326" v="10" actId="20577"/>
          <ac:spMkLst>
            <pc:docMk/>
            <pc:sldMk cId="560488238" sldId="261"/>
            <ac:spMk id="3" creationId="{F09848A4-371E-4C4B-A4F9-E2CB492CF6E4}"/>
          </ac:spMkLst>
        </pc:spChg>
      </pc:sldChg>
      <pc:sldChg chg="modSp mod">
        <pc:chgData name="LEONARDO COSME DA SILVA" userId="37f5cd38-f66a-4f91-a6b6-e9d8d0304f04" providerId="ADAL" clId="{1DC39B1E-B61E-4BD8-9274-648B6EB09E44}" dt="2022-01-28T17:25:18.262" v="5" actId="20577"/>
        <pc:sldMkLst>
          <pc:docMk/>
          <pc:sldMk cId="3256769280" sldId="262"/>
        </pc:sldMkLst>
        <pc:spChg chg="mod">
          <ac:chgData name="LEONARDO COSME DA SILVA" userId="37f5cd38-f66a-4f91-a6b6-e9d8d0304f04" providerId="ADAL" clId="{1DC39B1E-B61E-4BD8-9274-648B6EB09E44}" dt="2022-01-28T17:25:18.262" v="5" actId="20577"/>
          <ac:spMkLst>
            <pc:docMk/>
            <pc:sldMk cId="3256769280" sldId="262"/>
            <ac:spMk id="3" creationId="{ECF9B772-7B86-4ED3-A265-876B2D9990BE}"/>
          </ac:spMkLst>
        </pc:spChg>
      </pc:sldChg>
      <pc:sldChg chg="modSp mod">
        <pc:chgData name="LEONARDO COSME DA SILVA" userId="37f5cd38-f66a-4f91-a6b6-e9d8d0304f04" providerId="ADAL" clId="{1DC39B1E-B61E-4BD8-9274-648B6EB09E44}" dt="2022-01-28T17:25:26.616" v="7" actId="20577"/>
        <pc:sldMkLst>
          <pc:docMk/>
          <pc:sldMk cId="3990624625" sldId="263"/>
        </pc:sldMkLst>
        <pc:spChg chg="mod">
          <ac:chgData name="LEONARDO COSME DA SILVA" userId="37f5cd38-f66a-4f91-a6b6-e9d8d0304f04" providerId="ADAL" clId="{1DC39B1E-B61E-4BD8-9274-648B6EB09E44}" dt="2022-01-28T17:25:26.616" v="7" actId="20577"/>
          <ac:spMkLst>
            <pc:docMk/>
            <pc:sldMk cId="3990624625" sldId="263"/>
            <ac:spMk id="3" creationId="{FCB93328-CF63-41AB-9C8B-9127ADE88570}"/>
          </ac:spMkLst>
        </pc:spChg>
      </pc:sldChg>
      <pc:sldChg chg="modSp mod">
        <pc:chgData name="LEONARDO COSME DA SILVA" userId="37f5cd38-f66a-4f91-a6b6-e9d8d0304f04" providerId="ADAL" clId="{1DC39B1E-B61E-4BD8-9274-648B6EB09E44}" dt="2022-01-28T17:25:29.570" v="8" actId="20577"/>
        <pc:sldMkLst>
          <pc:docMk/>
          <pc:sldMk cId="3983131238" sldId="264"/>
        </pc:sldMkLst>
        <pc:spChg chg="mod">
          <ac:chgData name="LEONARDO COSME DA SILVA" userId="37f5cd38-f66a-4f91-a6b6-e9d8d0304f04" providerId="ADAL" clId="{1DC39B1E-B61E-4BD8-9274-648B6EB09E44}" dt="2022-01-28T17:25:29.570" v="8" actId="20577"/>
          <ac:spMkLst>
            <pc:docMk/>
            <pc:sldMk cId="3983131238" sldId="264"/>
            <ac:spMk id="5" creationId="{84F19C04-27DD-4BA7-A57B-D61A6ACCE180}"/>
          </ac:spMkLst>
        </pc:spChg>
      </pc:sldChg>
      <pc:sldChg chg="modSp new mod">
        <pc:chgData name="LEONARDO COSME DA SILVA" userId="37f5cd38-f66a-4f91-a6b6-e9d8d0304f04" providerId="ADAL" clId="{1DC39B1E-B61E-4BD8-9274-648B6EB09E44}" dt="2022-01-28T18:02:58.224" v="241" actId="20577"/>
        <pc:sldMkLst>
          <pc:docMk/>
          <pc:sldMk cId="2676955003" sldId="273"/>
        </pc:sldMkLst>
        <pc:spChg chg="mod">
          <ac:chgData name="LEONARDO COSME DA SILVA" userId="37f5cd38-f66a-4f91-a6b6-e9d8d0304f04" providerId="ADAL" clId="{1DC39B1E-B61E-4BD8-9274-648B6EB09E44}" dt="2022-01-28T17:58:25.260" v="35" actId="20577"/>
          <ac:spMkLst>
            <pc:docMk/>
            <pc:sldMk cId="2676955003" sldId="273"/>
            <ac:spMk id="2" creationId="{2752EEE5-D948-492F-AEDE-F7AAC7338CF0}"/>
          </ac:spMkLst>
        </pc:spChg>
        <pc:spChg chg="mod">
          <ac:chgData name="LEONARDO COSME DA SILVA" userId="37f5cd38-f66a-4f91-a6b6-e9d8d0304f04" providerId="ADAL" clId="{1DC39B1E-B61E-4BD8-9274-648B6EB09E44}" dt="2022-01-28T18:02:58.224" v="241" actId="20577"/>
          <ac:spMkLst>
            <pc:docMk/>
            <pc:sldMk cId="2676955003" sldId="273"/>
            <ac:spMk id="3" creationId="{10CF35F8-5A59-40B7-AD2C-69FC71D92F2A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58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10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74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374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690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1/28/2022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735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1/28/2022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50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1/28/2022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416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54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4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36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439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2" r:id="rId6"/>
    <p:sldLayoutId id="2147483828" r:id="rId7"/>
    <p:sldLayoutId id="2147483829" r:id="rId8"/>
    <p:sldLayoutId id="2147483830" r:id="rId9"/>
    <p:sldLayoutId id="2147483831" r:id="rId10"/>
    <p:sldLayoutId id="214748383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ecuritybydefault.com/2013/11/centos-dojo-en-madrid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99" y="4550230"/>
            <a:ext cx="10909073" cy="957902"/>
          </a:xfrm>
        </p:spPr>
        <p:txBody>
          <a:bodyPr>
            <a:normAutofit/>
          </a:bodyPr>
          <a:lstStyle/>
          <a:p>
            <a:r>
              <a:rPr lang="en-US" sz="6000">
                <a:cs typeface="Calibri Light"/>
              </a:rPr>
              <a:t>Distro CentOS</a:t>
            </a:r>
            <a:endParaRPr lang="en-US" sz="60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85318" y="4552866"/>
            <a:ext cx="5400601" cy="1161922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10000"/>
              </a:lnSpc>
            </a:pPr>
            <a:r>
              <a:rPr lang="en-US" u="sng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Leonardo Cosme da Silva</a:t>
            </a:r>
          </a:p>
          <a:p>
            <a:pPr>
              <a:lnSpc>
                <a:spcPct val="110000"/>
              </a:lnSpc>
            </a:pPr>
            <a:r>
              <a:rPr lang="en-US" u="sng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Gustavo Dos Santos Silva</a:t>
            </a:r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25539573-AD63-400B-8DAF-C559D4602F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539" r="-1" b="9179"/>
          <a:stretch/>
        </p:blipFill>
        <p:spPr>
          <a:xfrm>
            <a:off x="635457" y="640080"/>
            <a:ext cx="10916463" cy="3602736"/>
          </a:xfrm>
          <a:prstGeom prst="rect">
            <a:avLst/>
          </a:prstGeom>
        </p:spPr>
      </p:pic>
      <p:cxnSp>
        <p:nvCxnSpPr>
          <p:cNvPr id="37" name="!!Straight Connector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DCE31-5397-48CF-9D3D-0D8ACD0C6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Processo</a:t>
            </a:r>
            <a:r>
              <a:rPr lang="en-US"/>
              <a:t> de </a:t>
            </a:r>
            <a:r>
              <a:rPr lang="en-US" err="1"/>
              <a:t>instalação</a:t>
            </a:r>
          </a:p>
        </p:txBody>
      </p:sp>
      <p:pic>
        <p:nvPicPr>
          <p:cNvPr id="4" name="Picture 4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91C0B749-EC4D-456D-9639-880C9623DE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1686" y="2058569"/>
            <a:ext cx="6578961" cy="4271988"/>
          </a:xfrm>
        </p:spPr>
      </p:pic>
    </p:spTree>
    <p:extLst>
      <p:ext uri="{BB962C8B-B14F-4D97-AF65-F5344CB8AC3E}">
        <p14:creationId xmlns:p14="http://schemas.microsoft.com/office/powerpoint/2010/main" val="1919957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A0A75-1E3F-4DE0-A926-5169E570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Processo</a:t>
            </a:r>
            <a:r>
              <a:rPr lang="en-US">
                <a:ea typeface="+mj-lt"/>
                <a:cs typeface="+mj-lt"/>
              </a:rPr>
              <a:t> de </a:t>
            </a:r>
            <a:r>
              <a:rPr lang="en-US" err="1">
                <a:ea typeface="+mj-lt"/>
                <a:cs typeface="+mj-lt"/>
              </a:rPr>
              <a:t>instalação</a:t>
            </a:r>
            <a:endParaRPr lang="en-US" err="1"/>
          </a:p>
        </p:txBody>
      </p:sp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92552FD9-8C81-4D7C-AB67-F217E4B56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3722" y="2051389"/>
            <a:ext cx="7354635" cy="4228482"/>
          </a:xfrm>
        </p:spPr>
      </p:pic>
    </p:spTree>
    <p:extLst>
      <p:ext uri="{BB962C8B-B14F-4D97-AF65-F5344CB8AC3E}">
        <p14:creationId xmlns:p14="http://schemas.microsoft.com/office/powerpoint/2010/main" val="405172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AF08F-B172-4913-880B-5FE5B00E9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Processo</a:t>
            </a:r>
            <a:r>
              <a:rPr lang="en-US">
                <a:ea typeface="+mj-lt"/>
                <a:cs typeface="+mj-lt"/>
              </a:rPr>
              <a:t> de </a:t>
            </a:r>
            <a:r>
              <a:rPr lang="en-US" err="1">
                <a:ea typeface="+mj-lt"/>
                <a:cs typeface="+mj-lt"/>
              </a:rPr>
              <a:t>instalação</a:t>
            </a:r>
          </a:p>
        </p:txBody>
      </p:sp>
      <p:pic>
        <p:nvPicPr>
          <p:cNvPr id="4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FB8580E-F1B6-473C-AFB0-CA7E56B24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5255" y="2000701"/>
            <a:ext cx="7739857" cy="4315072"/>
          </a:xfrm>
        </p:spPr>
      </p:pic>
    </p:spTree>
    <p:extLst>
      <p:ext uri="{BB962C8B-B14F-4D97-AF65-F5344CB8AC3E}">
        <p14:creationId xmlns:p14="http://schemas.microsoft.com/office/powerpoint/2010/main" val="3056962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A9903-2881-41A1-81DA-55DBC3215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Processo</a:t>
            </a:r>
            <a:r>
              <a:rPr lang="en-US">
                <a:ea typeface="+mj-lt"/>
                <a:cs typeface="+mj-lt"/>
              </a:rPr>
              <a:t> de </a:t>
            </a:r>
            <a:r>
              <a:rPr lang="en-US" err="1">
                <a:ea typeface="+mj-lt"/>
                <a:cs typeface="+mj-lt"/>
              </a:rPr>
              <a:t>instalação</a:t>
            </a:r>
            <a:endParaRPr lang="en-US" err="1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363FF84-EB2D-4292-A740-051CDEB3E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1913" y="1974725"/>
            <a:ext cx="7514944" cy="4289095"/>
          </a:xfrm>
        </p:spPr>
      </p:pic>
    </p:spTree>
    <p:extLst>
      <p:ext uri="{BB962C8B-B14F-4D97-AF65-F5344CB8AC3E}">
        <p14:creationId xmlns:p14="http://schemas.microsoft.com/office/powerpoint/2010/main" val="744128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D8E57-E7D0-4B30-B826-2B8907861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Processo</a:t>
            </a:r>
            <a:r>
              <a:rPr lang="en-US">
                <a:ea typeface="+mj-lt"/>
                <a:cs typeface="+mj-lt"/>
              </a:rPr>
              <a:t> de </a:t>
            </a:r>
            <a:r>
              <a:rPr lang="en-US" err="1">
                <a:ea typeface="+mj-lt"/>
                <a:cs typeface="+mj-lt"/>
              </a:rPr>
              <a:t>instalação</a:t>
            </a:r>
          </a:p>
        </p:txBody>
      </p:sp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917FD39-7B14-40FC-8381-0DEB1934E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7778" y="2087714"/>
            <a:ext cx="6019482" cy="4238830"/>
          </a:xfrm>
        </p:spPr>
      </p:pic>
    </p:spTree>
    <p:extLst>
      <p:ext uri="{BB962C8B-B14F-4D97-AF65-F5344CB8AC3E}">
        <p14:creationId xmlns:p14="http://schemas.microsoft.com/office/powerpoint/2010/main" val="2632288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B2A0E-AF05-448A-8318-029223EC5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Processo</a:t>
            </a:r>
            <a:r>
              <a:rPr lang="en-US"/>
              <a:t> de </a:t>
            </a:r>
            <a:r>
              <a:rPr lang="en-US" err="1"/>
              <a:t>instalação</a:t>
            </a:r>
          </a:p>
        </p:txBody>
      </p:sp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54A29FC-C399-4151-A517-B900D33E79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4293" y="2005771"/>
            <a:ext cx="6506687" cy="4306413"/>
          </a:xfrm>
        </p:spPr>
      </p:pic>
    </p:spTree>
    <p:extLst>
      <p:ext uri="{BB962C8B-B14F-4D97-AF65-F5344CB8AC3E}">
        <p14:creationId xmlns:p14="http://schemas.microsoft.com/office/powerpoint/2010/main" val="2829698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D0107-6425-4DBF-97A9-FEBC0FE9D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Processo</a:t>
            </a:r>
            <a:r>
              <a:rPr lang="en-US"/>
              <a:t> de </a:t>
            </a:r>
            <a:r>
              <a:rPr lang="en-US" err="1"/>
              <a:t>instalação</a:t>
            </a: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45E17FB-45D7-4604-AB8A-D1A389A2D7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5977" y="1999435"/>
            <a:ext cx="5585358" cy="4349709"/>
          </a:xfrm>
        </p:spPr>
      </p:pic>
    </p:spTree>
    <p:extLst>
      <p:ext uri="{BB962C8B-B14F-4D97-AF65-F5344CB8AC3E}">
        <p14:creationId xmlns:p14="http://schemas.microsoft.com/office/powerpoint/2010/main" val="1579050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2EEE5-D948-492F-AEDE-F7AAC7338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Opinião</a:t>
            </a:r>
            <a:r>
              <a:rPr lang="en-US"/>
              <a:t> </a:t>
            </a:r>
            <a:r>
              <a:rPr lang="en-US" err="1"/>
              <a:t>sobre</a:t>
            </a:r>
            <a:r>
              <a:rPr lang="en-US"/>
              <a:t> CentOS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F35F8-5A59-40B7-AD2C-69FC71D92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O que o </a:t>
            </a:r>
            <a:r>
              <a:rPr lang="en-US" err="1"/>
              <a:t>grupo</a:t>
            </a:r>
            <a:r>
              <a:rPr lang="en-US"/>
              <a:t> </a:t>
            </a:r>
            <a:r>
              <a:rPr lang="en-US" err="1"/>
              <a:t>achou</a:t>
            </a:r>
            <a:r>
              <a:rPr lang="en-US"/>
              <a:t> dessa </a:t>
            </a:r>
            <a:r>
              <a:rPr lang="en-US" err="1"/>
              <a:t>distribuição</a:t>
            </a:r>
            <a:r>
              <a:rPr lang="en-US"/>
              <a:t> ?</a:t>
            </a:r>
          </a:p>
          <a:p>
            <a:pPr marL="0" indent="0">
              <a:buNone/>
            </a:pPr>
            <a:r>
              <a:rPr lang="en-US" err="1"/>
              <a:t>Alguem</a:t>
            </a:r>
            <a:r>
              <a:rPr lang="en-US"/>
              <a:t> do </a:t>
            </a:r>
            <a:r>
              <a:rPr lang="en-US" err="1"/>
              <a:t>grupo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interesse </a:t>
            </a:r>
            <a:r>
              <a:rPr lang="en-US" err="1"/>
              <a:t>em</a:t>
            </a:r>
            <a:r>
              <a:rPr lang="en-US"/>
              <a:t> utilizá-la ?</a:t>
            </a:r>
          </a:p>
        </p:txBody>
      </p:sp>
    </p:spTree>
    <p:extLst>
      <p:ext uri="{BB962C8B-B14F-4D97-AF65-F5344CB8AC3E}">
        <p14:creationId xmlns:p14="http://schemas.microsoft.com/office/powerpoint/2010/main" val="26769550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FC78C-34E6-408A-9BC7-ACD76ED16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CentOS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4304C-3DC7-423E-BB9B-EE7F6A916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817" y="3780884"/>
            <a:ext cx="3980986" cy="536331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/>
              <a:t>Site official: </a:t>
            </a:r>
            <a:r>
              <a:rPr lang="en-US">
                <a:ea typeface="+mn-lt"/>
                <a:cs typeface="+mn-lt"/>
              </a:rPr>
              <a:t>https://www.centos.org</a:t>
            </a:r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7973C048-F7FC-423E-9660-1BE5CD851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376" y="2195656"/>
            <a:ext cx="7538224" cy="3767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637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F4FAA6B4-BAFB-4474-9B14-DC83A9096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FBE12C-91BF-4141-8BD2-0455A8642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CentOS Introdução</a:t>
            </a:r>
          </a:p>
        </p:txBody>
      </p:sp>
      <p:cxnSp>
        <p:nvCxnSpPr>
          <p:cNvPr id="61" name="!!Straight Connector">
            <a:extLst>
              <a:ext uri="{FF2B5EF4-FFF2-40B4-BE49-F238E27FC236}">
                <a16:creationId xmlns:a16="http://schemas.microsoft.com/office/drawing/2014/main" id="{4364CDC3-ADB0-4691-9286-5925F160C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E72E0-F980-47EF-A24C-6A1805A46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575367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 algn="just">
              <a:lnSpc>
                <a:spcPct val="110000"/>
              </a:lnSpc>
              <a:buNone/>
            </a:pPr>
            <a:endParaRPr lang="en-US" sz="1500" b="1">
              <a:ea typeface="+mn-lt"/>
              <a:cs typeface="+mn-lt"/>
            </a:endParaRPr>
          </a:p>
          <a:p>
            <a:pPr algn="just">
              <a:lnSpc>
                <a:spcPct val="110000"/>
              </a:lnSpc>
            </a:pPr>
            <a:r>
              <a:rPr lang="en-US" sz="1500">
                <a:ea typeface="+mn-lt"/>
                <a:cs typeface="+mn-lt"/>
              </a:rPr>
              <a:t>O CentOS é </a:t>
            </a:r>
            <a:r>
              <a:rPr lang="en-US" sz="1500" err="1">
                <a:ea typeface="+mn-lt"/>
                <a:cs typeface="+mn-lt"/>
              </a:rPr>
              <a:t>uma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distribuição</a:t>
            </a:r>
            <a:r>
              <a:rPr lang="en-US" sz="1500">
                <a:ea typeface="+mn-lt"/>
                <a:cs typeface="+mn-lt"/>
              </a:rPr>
              <a:t> Linux </a:t>
            </a:r>
            <a:r>
              <a:rPr lang="en-US" sz="1500" err="1">
                <a:ea typeface="+mn-lt"/>
                <a:cs typeface="+mn-lt"/>
              </a:rPr>
              <a:t>derivada</a:t>
            </a:r>
            <a:r>
              <a:rPr lang="en-US" sz="1500">
                <a:ea typeface="+mn-lt"/>
                <a:cs typeface="+mn-lt"/>
              </a:rPr>
              <a:t> do Red Hat Enterprise Linux (RHEL) e é </a:t>
            </a:r>
            <a:r>
              <a:rPr lang="en-US" sz="1500" err="1">
                <a:ea typeface="+mn-lt"/>
                <a:cs typeface="+mn-lt"/>
              </a:rPr>
              <a:t>distribuída</a:t>
            </a:r>
            <a:r>
              <a:rPr lang="en-US" sz="1500">
                <a:ea typeface="+mn-lt"/>
                <a:cs typeface="+mn-lt"/>
              </a:rPr>
              <a:t> de </a:t>
            </a:r>
            <a:r>
              <a:rPr lang="en-US" sz="1500" err="1">
                <a:ea typeface="+mn-lt"/>
                <a:cs typeface="+mn-lt"/>
              </a:rPr>
              <a:t>maneira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gratuita</a:t>
            </a:r>
            <a:r>
              <a:rPr lang="en-US" sz="1500">
                <a:ea typeface="+mn-lt"/>
                <a:cs typeface="+mn-lt"/>
              </a:rPr>
              <a:t> pela </a:t>
            </a:r>
            <a:r>
              <a:rPr lang="en-US" sz="1500" err="1">
                <a:ea typeface="+mn-lt"/>
                <a:cs typeface="+mn-lt"/>
              </a:rPr>
              <a:t>comunidade</a:t>
            </a:r>
            <a:r>
              <a:rPr lang="en-US" sz="1500">
                <a:ea typeface="+mn-lt"/>
                <a:cs typeface="+mn-lt"/>
              </a:rPr>
              <a:t>. Este </a:t>
            </a:r>
            <a:r>
              <a:rPr lang="en-US" sz="1500" err="1">
                <a:ea typeface="+mn-lt"/>
                <a:cs typeface="+mn-lt"/>
              </a:rPr>
              <a:t>sistema</a:t>
            </a:r>
            <a:r>
              <a:rPr lang="en-US" sz="1500">
                <a:ea typeface="+mn-lt"/>
                <a:cs typeface="+mn-lt"/>
              </a:rPr>
              <a:t> é </a:t>
            </a:r>
            <a:r>
              <a:rPr lang="en-US" sz="1500" err="1">
                <a:ea typeface="+mn-lt"/>
                <a:cs typeface="+mn-lt"/>
              </a:rPr>
              <a:t>amplamente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utilizado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pelo</a:t>
            </a:r>
            <a:r>
              <a:rPr lang="en-US" sz="1500">
                <a:ea typeface="+mn-lt"/>
                <a:cs typeface="+mn-lt"/>
              </a:rPr>
              <a:t> mercado.</a:t>
            </a:r>
          </a:p>
          <a:p>
            <a:pPr algn="just">
              <a:lnSpc>
                <a:spcPct val="110000"/>
              </a:lnSpc>
            </a:pPr>
            <a:r>
              <a:rPr lang="en-US" sz="1500">
                <a:ea typeface="+mn-lt"/>
                <a:cs typeface="+mn-lt"/>
              </a:rPr>
              <a:t>A Red Hat </a:t>
            </a:r>
            <a:r>
              <a:rPr lang="en-US" sz="1500" err="1">
                <a:ea typeface="+mn-lt"/>
                <a:cs typeface="+mn-lt"/>
              </a:rPr>
              <a:t>conta</a:t>
            </a:r>
            <a:r>
              <a:rPr lang="en-US" sz="1500">
                <a:ea typeface="+mn-lt"/>
                <a:cs typeface="+mn-lt"/>
              </a:rPr>
              <a:t> com </a:t>
            </a:r>
            <a:r>
              <a:rPr lang="en-US" sz="1500" err="1">
                <a:ea typeface="+mn-lt"/>
                <a:cs typeface="+mn-lt"/>
              </a:rPr>
              <a:t>uma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família</a:t>
            </a:r>
            <a:r>
              <a:rPr lang="en-US" sz="1500">
                <a:ea typeface="+mn-lt"/>
                <a:cs typeface="+mn-lt"/>
              </a:rPr>
              <a:t> de </a:t>
            </a:r>
            <a:r>
              <a:rPr lang="en-US" sz="1500" err="1">
                <a:ea typeface="+mn-lt"/>
                <a:cs typeface="+mn-lt"/>
              </a:rPr>
              <a:t>distribuições</a:t>
            </a:r>
            <a:r>
              <a:rPr lang="en-US" sz="1500">
                <a:ea typeface="+mn-lt"/>
                <a:cs typeface="+mn-lt"/>
              </a:rPr>
              <a:t>: </a:t>
            </a:r>
            <a:endParaRPr lang="en-US" sz="1500"/>
          </a:p>
          <a:p>
            <a:pPr algn="just">
              <a:lnSpc>
                <a:spcPct val="110000"/>
              </a:lnSpc>
            </a:pPr>
            <a:r>
              <a:rPr lang="en-US" sz="1500" b="1">
                <a:ea typeface="+mn-lt"/>
                <a:cs typeface="+mn-lt"/>
              </a:rPr>
              <a:t>CentOS</a:t>
            </a:r>
            <a:r>
              <a:rPr lang="en-US" sz="1500">
                <a:ea typeface="+mn-lt"/>
                <a:cs typeface="+mn-lt"/>
              </a:rPr>
              <a:t>: </a:t>
            </a:r>
            <a:r>
              <a:rPr lang="en-US" sz="1500" err="1">
                <a:ea typeface="+mn-lt"/>
                <a:cs typeface="+mn-lt"/>
              </a:rPr>
              <a:t>Distribuição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gratuita</a:t>
            </a:r>
            <a:r>
              <a:rPr lang="en-US" sz="1500">
                <a:ea typeface="+mn-lt"/>
                <a:cs typeface="+mn-lt"/>
              </a:rPr>
              <a:t> para </a:t>
            </a:r>
            <a:r>
              <a:rPr lang="en-US" sz="1500" err="1">
                <a:ea typeface="+mn-lt"/>
                <a:cs typeface="+mn-lt"/>
              </a:rPr>
              <a:t>servidores</a:t>
            </a:r>
            <a:r>
              <a:rPr lang="en-US" sz="1500">
                <a:ea typeface="+mn-lt"/>
                <a:cs typeface="+mn-lt"/>
              </a:rPr>
              <a:t>.</a:t>
            </a:r>
            <a:endParaRPr lang="en-US" sz="1500"/>
          </a:p>
          <a:p>
            <a:pPr algn="just">
              <a:lnSpc>
                <a:spcPct val="110000"/>
              </a:lnSpc>
            </a:pPr>
            <a:r>
              <a:rPr lang="en-US" sz="1500" b="1">
                <a:ea typeface="+mn-lt"/>
                <a:cs typeface="+mn-lt"/>
              </a:rPr>
              <a:t>RHEL</a:t>
            </a:r>
            <a:r>
              <a:rPr lang="en-US" sz="1500">
                <a:ea typeface="+mn-lt"/>
                <a:cs typeface="+mn-lt"/>
              </a:rPr>
              <a:t>: </a:t>
            </a:r>
            <a:r>
              <a:rPr lang="en-US" sz="1500" err="1">
                <a:ea typeface="+mn-lt"/>
                <a:cs typeface="+mn-lt"/>
              </a:rPr>
              <a:t>Distribuição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paga</a:t>
            </a:r>
            <a:r>
              <a:rPr lang="en-US" sz="1500">
                <a:ea typeface="+mn-lt"/>
                <a:cs typeface="+mn-lt"/>
              </a:rPr>
              <a:t> e com </a:t>
            </a:r>
            <a:r>
              <a:rPr lang="en-US" sz="1500" err="1">
                <a:ea typeface="+mn-lt"/>
                <a:cs typeface="+mn-lt"/>
              </a:rPr>
              <a:t>suporte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direto</a:t>
            </a:r>
            <a:r>
              <a:rPr lang="en-US" sz="1500">
                <a:ea typeface="+mn-lt"/>
                <a:cs typeface="+mn-lt"/>
              </a:rPr>
              <a:t> da </a:t>
            </a:r>
            <a:r>
              <a:rPr lang="en-US" sz="1500" err="1">
                <a:ea typeface="+mn-lt"/>
                <a:cs typeface="+mn-lt"/>
              </a:rPr>
              <a:t>empresa</a:t>
            </a:r>
            <a:r>
              <a:rPr lang="en-US" sz="1500">
                <a:ea typeface="+mn-lt"/>
                <a:cs typeface="+mn-lt"/>
              </a:rPr>
              <a:t>.</a:t>
            </a:r>
            <a:endParaRPr lang="en-US" sz="1500"/>
          </a:p>
          <a:p>
            <a:pPr algn="just">
              <a:lnSpc>
                <a:spcPct val="110000"/>
              </a:lnSpc>
            </a:pPr>
            <a:r>
              <a:rPr lang="en-US" sz="1500" b="1">
                <a:ea typeface="+mn-lt"/>
                <a:cs typeface="+mn-lt"/>
              </a:rPr>
              <a:t>Fedora</a:t>
            </a:r>
            <a:r>
              <a:rPr lang="en-US" sz="1500">
                <a:ea typeface="+mn-lt"/>
                <a:cs typeface="+mn-lt"/>
              </a:rPr>
              <a:t>: </a:t>
            </a:r>
            <a:r>
              <a:rPr lang="en-US" sz="1500" err="1">
                <a:ea typeface="+mn-lt"/>
                <a:cs typeface="+mn-lt"/>
              </a:rPr>
              <a:t>Distribuição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voltada</a:t>
            </a:r>
            <a:r>
              <a:rPr lang="en-US" sz="1500">
                <a:ea typeface="+mn-lt"/>
                <a:cs typeface="+mn-lt"/>
              </a:rPr>
              <a:t> para </a:t>
            </a:r>
            <a:r>
              <a:rPr lang="en-US" sz="1500" err="1">
                <a:ea typeface="+mn-lt"/>
                <a:cs typeface="+mn-lt"/>
              </a:rPr>
              <a:t>máquinas</a:t>
            </a:r>
            <a:r>
              <a:rPr lang="en-US" sz="1500">
                <a:ea typeface="+mn-lt"/>
                <a:cs typeface="+mn-lt"/>
              </a:rPr>
              <a:t> de </a:t>
            </a:r>
            <a:r>
              <a:rPr lang="en-US" sz="1500" err="1">
                <a:ea typeface="+mn-lt"/>
                <a:cs typeface="+mn-lt"/>
              </a:rPr>
              <a:t>trabalho</a:t>
            </a:r>
            <a:r>
              <a:rPr lang="en-US" sz="1500">
                <a:ea typeface="+mn-lt"/>
                <a:cs typeface="+mn-lt"/>
              </a:rPr>
              <a:t> e com </a:t>
            </a:r>
            <a:r>
              <a:rPr lang="en-US" sz="1500" err="1">
                <a:ea typeface="+mn-lt"/>
                <a:cs typeface="+mn-lt"/>
              </a:rPr>
              <a:t>pacotes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mais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recentes</a:t>
            </a:r>
            <a:r>
              <a:rPr lang="en-US" sz="1500">
                <a:ea typeface="+mn-lt"/>
                <a:cs typeface="+mn-lt"/>
              </a:rPr>
              <a:t>.</a:t>
            </a:r>
            <a:endParaRPr lang="en-US" sz="1500"/>
          </a:p>
          <a:p>
            <a:pPr>
              <a:lnSpc>
                <a:spcPct val="110000"/>
              </a:lnSpc>
            </a:pPr>
            <a:endParaRPr lang="en-US" sz="1500"/>
          </a:p>
          <a:p>
            <a:pPr>
              <a:lnSpc>
                <a:spcPct val="110000"/>
              </a:lnSpc>
            </a:pPr>
            <a:endParaRPr lang="en-US" sz="150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B148495-5F82-48E2-A76C-C8E1C8949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86600EB5-202E-4105-904E-4BC322679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3132" y="2854713"/>
            <a:ext cx="4992029" cy="249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837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4286A-667B-4DF4-A223-56DC907E2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CentOS </a:t>
            </a:r>
            <a:r>
              <a:rPr lang="en-US" err="1"/>
              <a:t>História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AFF7F-4EF6-474F-AE0D-FC1A571F8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1426" y="2721518"/>
            <a:ext cx="5267389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 marL="292100" lvl="1" indent="0" algn="just">
              <a:buNone/>
            </a:pPr>
            <a:r>
              <a:rPr lang="en-US" sz="1500">
                <a:ea typeface="+mn-lt"/>
                <a:cs typeface="+mn-lt"/>
              </a:rPr>
              <a:t>A </a:t>
            </a:r>
            <a:r>
              <a:rPr lang="en-US" sz="1500" err="1">
                <a:ea typeface="+mn-lt"/>
                <a:cs typeface="+mn-lt"/>
              </a:rPr>
              <a:t>Distribuição</a:t>
            </a:r>
            <a:r>
              <a:rPr lang="en-US" sz="1500">
                <a:ea typeface="+mn-lt"/>
                <a:cs typeface="+mn-lt"/>
              </a:rPr>
              <a:t> CentOS </a:t>
            </a:r>
            <a:r>
              <a:rPr lang="en-US" sz="1500" err="1">
                <a:ea typeface="+mn-lt"/>
                <a:cs typeface="+mn-lt"/>
              </a:rPr>
              <a:t>nasceu</a:t>
            </a:r>
            <a:r>
              <a:rPr lang="en-US" sz="1500">
                <a:ea typeface="+mn-lt"/>
                <a:cs typeface="+mn-lt"/>
              </a:rPr>
              <a:t> de um </a:t>
            </a:r>
            <a:r>
              <a:rPr lang="en-US" sz="1500" err="1">
                <a:ea typeface="+mn-lt"/>
                <a:cs typeface="+mn-lt"/>
              </a:rPr>
              <a:t>projeto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comunitário</a:t>
            </a:r>
            <a:r>
              <a:rPr lang="en-US" sz="1500">
                <a:ea typeface="+mn-lt"/>
                <a:cs typeface="+mn-lt"/>
              </a:rPr>
              <a:t> e </a:t>
            </a:r>
            <a:r>
              <a:rPr lang="en-US" sz="1500" err="1">
                <a:ea typeface="+mn-lt"/>
                <a:cs typeface="+mn-lt"/>
              </a:rPr>
              <a:t>foi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lançada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em</a:t>
            </a:r>
            <a:r>
              <a:rPr lang="en-US" sz="1500">
                <a:ea typeface="+mn-lt"/>
                <a:cs typeface="+mn-lt"/>
              </a:rPr>
              <a:t> 2003 com </a:t>
            </a:r>
            <a:r>
              <a:rPr lang="en-US" sz="1500" err="1">
                <a:ea typeface="+mn-lt"/>
                <a:cs typeface="+mn-lt"/>
              </a:rPr>
              <a:t>ambições</a:t>
            </a:r>
            <a:r>
              <a:rPr lang="en-US" sz="1500">
                <a:ea typeface="+mn-lt"/>
                <a:cs typeface="+mn-lt"/>
              </a:rPr>
              <a:t> de </a:t>
            </a:r>
            <a:r>
              <a:rPr lang="en-US" sz="1500" err="1">
                <a:ea typeface="+mn-lt"/>
                <a:cs typeface="+mn-lt"/>
              </a:rPr>
              <a:t>reaproveitar</a:t>
            </a:r>
            <a:r>
              <a:rPr lang="en-US" sz="1500">
                <a:ea typeface="+mn-lt"/>
                <a:cs typeface="+mn-lt"/>
              </a:rPr>
              <a:t> as bases da Red Hat Enterprise Linux (RHEL) e </a:t>
            </a:r>
            <a:r>
              <a:rPr lang="en-US" sz="1500" err="1">
                <a:ea typeface="+mn-lt"/>
                <a:cs typeface="+mn-lt"/>
              </a:rPr>
              <a:t>convertê</a:t>
            </a:r>
            <a:r>
              <a:rPr lang="en-US" sz="1500">
                <a:ea typeface="+mn-lt"/>
                <a:cs typeface="+mn-lt"/>
              </a:rPr>
              <a:t>-las num Sistema </a:t>
            </a:r>
            <a:r>
              <a:rPr lang="en-US" sz="1500" err="1">
                <a:ea typeface="+mn-lt"/>
                <a:cs typeface="+mn-lt"/>
              </a:rPr>
              <a:t>Operativo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robusto</a:t>
            </a:r>
            <a:r>
              <a:rPr lang="en-US" sz="1500">
                <a:ea typeface="+mn-lt"/>
                <a:cs typeface="+mn-lt"/>
              </a:rPr>
              <a:t> e </a:t>
            </a:r>
            <a:r>
              <a:rPr lang="en-US" sz="1500" err="1">
                <a:ea typeface="+mn-lt"/>
                <a:cs typeface="+mn-lt"/>
              </a:rPr>
              <a:t>seguro</a:t>
            </a:r>
            <a:r>
              <a:rPr lang="en-US" sz="1500">
                <a:ea typeface="+mn-lt"/>
                <a:cs typeface="+mn-lt"/>
              </a:rPr>
              <a:t>.</a:t>
            </a:r>
          </a:p>
          <a:p>
            <a:pPr marL="292100" lvl="1" indent="0" algn="just">
              <a:buNone/>
            </a:pPr>
            <a:r>
              <a:rPr lang="en-US" sz="1500">
                <a:ea typeface="+mn-lt"/>
                <a:cs typeface="+mn-lt"/>
              </a:rPr>
              <a:t>Atualmente </a:t>
            </a:r>
            <a:r>
              <a:rPr lang="en-US" sz="1500" err="1">
                <a:ea typeface="+mn-lt"/>
                <a:cs typeface="+mn-lt"/>
              </a:rPr>
              <a:t>pode</a:t>
            </a:r>
            <a:r>
              <a:rPr lang="en-US" sz="1500">
                <a:ea typeface="+mn-lt"/>
                <a:cs typeface="+mn-lt"/>
              </a:rPr>
              <a:t>-se </a:t>
            </a:r>
            <a:r>
              <a:rPr lang="en-US" sz="1500" err="1">
                <a:ea typeface="+mn-lt"/>
                <a:cs typeface="+mn-lt"/>
              </a:rPr>
              <a:t>afirmar</a:t>
            </a:r>
            <a:r>
              <a:rPr lang="en-US" sz="1500">
                <a:ea typeface="+mn-lt"/>
                <a:cs typeface="+mn-lt"/>
              </a:rPr>
              <a:t> que </a:t>
            </a:r>
            <a:r>
              <a:rPr lang="en-US" sz="1500" err="1">
                <a:ea typeface="+mn-lt"/>
                <a:cs typeface="+mn-lt"/>
              </a:rPr>
              <a:t>este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objetivo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foi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reconhecidamente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atingido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 err="1">
                <a:ea typeface="+mn-lt"/>
                <a:cs typeface="+mn-lt"/>
              </a:rPr>
              <a:t>fato</a:t>
            </a:r>
            <a:r>
              <a:rPr lang="en-US" sz="1500">
                <a:ea typeface="+mn-lt"/>
                <a:cs typeface="+mn-lt"/>
              </a:rPr>
              <a:t> que </a:t>
            </a:r>
            <a:r>
              <a:rPr lang="en-US" sz="1500" err="1">
                <a:ea typeface="+mn-lt"/>
                <a:cs typeface="+mn-lt"/>
              </a:rPr>
              <a:t>faz</a:t>
            </a:r>
            <a:r>
              <a:rPr lang="en-US" sz="1500">
                <a:ea typeface="+mn-lt"/>
                <a:cs typeface="+mn-lt"/>
              </a:rPr>
              <a:t> do CentOS </a:t>
            </a:r>
            <a:r>
              <a:rPr lang="en-US" sz="1500" err="1">
                <a:ea typeface="+mn-lt"/>
                <a:cs typeface="+mn-lt"/>
              </a:rPr>
              <a:t>uma</a:t>
            </a:r>
            <a:r>
              <a:rPr lang="en-US" sz="1500">
                <a:ea typeface="+mn-lt"/>
                <a:cs typeface="+mn-lt"/>
              </a:rPr>
              <a:t> das </a:t>
            </a:r>
            <a:r>
              <a:rPr lang="en-US" sz="1500" err="1">
                <a:ea typeface="+mn-lt"/>
                <a:cs typeface="+mn-lt"/>
              </a:rPr>
              <a:t>distribuições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preferidas</a:t>
            </a:r>
            <a:r>
              <a:rPr lang="en-US" sz="1500">
                <a:ea typeface="+mn-lt"/>
                <a:cs typeface="+mn-lt"/>
              </a:rPr>
              <a:t> de </a:t>
            </a:r>
            <a:r>
              <a:rPr lang="en-US" sz="1500" err="1">
                <a:ea typeface="+mn-lt"/>
                <a:cs typeface="+mn-lt"/>
              </a:rPr>
              <a:t>utilizadores</a:t>
            </a:r>
            <a:r>
              <a:rPr lang="en-US" sz="1500">
                <a:ea typeface="+mn-lt"/>
                <a:cs typeface="+mn-lt"/>
              </a:rPr>
              <a:t> que </a:t>
            </a:r>
            <a:r>
              <a:rPr lang="en-US" sz="1500" err="1">
                <a:ea typeface="+mn-lt"/>
                <a:cs typeface="+mn-lt"/>
              </a:rPr>
              <a:t>procuram</a:t>
            </a:r>
            <a:r>
              <a:rPr lang="en-US" sz="1500">
                <a:ea typeface="+mn-lt"/>
                <a:cs typeface="+mn-lt"/>
              </a:rPr>
              <a:t> Sistemas </a:t>
            </a:r>
            <a:r>
              <a:rPr lang="en-US" sz="1500" err="1">
                <a:ea typeface="+mn-lt"/>
                <a:cs typeface="+mn-lt"/>
              </a:rPr>
              <a:t>Operativos</a:t>
            </a:r>
            <a:r>
              <a:rPr lang="en-US" sz="1500">
                <a:ea typeface="+mn-lt"/>
                <a:cs typeface="+mn-lt"/>
              </a:rPr>
              <a:t> com um </a:t>
            </a:r>
            <a:r>
              <a:rPr lang="en-US" sz="1500" err="1">
                <a:ea typeface="+mn-lt"/>
                <a:cs typeface="+mn-lt"/>
              </a:rPr>
              <a:t>desempenho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sólido</a:t>
            </a:r>
            <a:r>
              <a:rPr lang="en-US" sz="1500">
                <a:ea typeface="+mn-lt"/>
                <a:cs typeface="+mn-lt"/>
              </a:rPr>
              <a:t> e </a:t>
            </a:r>
            <a:r>
              <a:rPr lang="en-US" sz="1500" err="1">
                <a:ea typeface="+mn-lt"/>
                <a:cs typeface="+mn-lt"/>
              </a:rPr>
              <a:t>seguro</a:t>
            </a:r>
            <a:r>
              <a:rPr lang="en-US" sz="1500">
                <a:ea typeface="+mn-lt"/>
                <a:cs typeface="+mn-lt"/>
              </a:rPr>
              <a:t>.</a:t>
            </a:r>
            <a:endParaRPr lang="en-US" sz="150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F1ED627-C8E6-4E15-A162-916C7129E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7085" y="1966141"/>
            <a:ext cx="5577465" cy="435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42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2A41E-F66D-43B5-A18B-AD031429E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Vantagens</a:t>
            </a:r>
            <a:r>
              <a:rPr lang="en-US"/>
              <a:t> do CentOS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3AD79-69E3-4241-8C8D-23D032FFA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449230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 algn="just">
              <a:buNone/>
            </a:pPr>
            <a:endParaRPr lang="en-US" sz="1300"/>
          </a:p>
          <a:p>
            <a:pPr algn="just"/>
            <a:r>
              <a:rPr lang="en-US" sz="1500" err="1">
                <a:ea typeface="+mn-lt"/>
                <a:cs typeface="+mn-lt"/>
              </a:rPr>
              <a:t>Apesar</a:t>
            </a:r>
            <a:r>
              <a:rPr lang="en-US" sz="1500">
                <a:ea typeface="+mn-lt"/>
                <a:cs typeface="+mn-lt"/>
              </a:rPr>
              <a:t> de </a:t>
            </a:r>
            <a:r>
              <a:rPr lang="en-US" sz="1500" err="1">
                <a:ea typeface="+mn-lt"/>
                <a:cs typeface="+mn-lt"/>
              </a:rPr>
              <a:t>não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ter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suporte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personalizado</a:t>
            </a:r>
            <a:r>
              <a:rPr lang="en-US" sz="1500">
                <a:ea typeface="+mn-lt"/>
                <a:cs typeface="+mn-lt"/>
              </a:rPr>
              <a:t>, o CentOS </a:t>
            </a:r>
            <a:r>
              <a:rPr lang="en-US" sz="1500" err="1">
                <a:ea typeface="+mn-lt"/>
                <a:cs typeface="+mn-lt"/>
              </a:rPr>
              <a:t>conta</a:t>
            </a:r>
            <a:r>
              <a:rPr lang="en-US" sz="1500">
                <a:ea typeface="+mn-lt"/>
                <a:cs typeface="+mn-lt"/>
              </a:rPr>
              <a:t> com </a:t>
            </a:r>
            <a:r>
              <a:rPr lang="en-US" sz="1500" err="1">
                <a:ea typeface="+mn-lt"/>
                <a:cs typeface="+mn-lt"/>
              </a:rPr>
              <a:t>uma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comunidade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ativa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 err="1">
                <a:ea typeface="+mn-lt"/>
                <a:cs typeface="+mn-lt"/>
              </a:rPr>
              <a:t>pronta</a:t>
            </a:r>
            <a:r>
              <a:rPr lang="en-US" sz="1500">
                <a:ea typeface="+mn-lt"/>
                <a:cs typeface="+mn-lt"/>
              </a:rPr>
              <a:t> para </a:t>
            </a:r>
            <a:r>
              <a:rPr lang="en-US" sz="1500" err="1">
                <a:ea typeface="+mn-lt"/>
                <a:cs typeface="+mn-lt"/>
              </a:rPr>
              <a:t>solucionar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problemas</a:t>
            </a:r>
            <a:r>
              <a:rPr lang="en-US" sz="1500">
                <a:ea typeface="+mn-lt"/>
                <a:cs typeface="+mn-lt"/>
              </a:rPr>
              <a:t>. </a:t>
            </a:r>
            <a:r>
              <a:rPr lang="en-US" sz="1500" err="1">
                <a:ea typeface="+mn-lt"/>
                <a:cs typeface="+mn-lt"/>
              </a:rPr>
              <a:t>Além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disso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 err="1">
                <a:ea typeface="+mn-lt"/>
                <a:cs typeface="+mn-lt"/>
              </a:rPr>
              <a:t>graças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aos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fóruns</a:t>
            </a:r>
            <a:r>
              <a:rPr lang="en-US" sz="1500">
                <a:ea typeface="+mn-lt"/>
                <a:cs typeface="+mn-lt"/>
              </a:rPr>
              <a:t> e à </a:t>
            </a:r>
            <a:r>
              <a:rPr lang="en-US" sz="1500" err="1">
                <a:ea typeface="+mn-lt"/>
                <a:cs typeface="+mn-lt"/>
              </a:rPr>
              <a:t>documentação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oficial</a:t>
            </a:r>
            <a:r>
              <a:rPr lang="en-US" sz="1500">
                <a:ea typeface="+mn-lt"/>
                <a:cs typeface="+mn-lt"/>
              </a:rPr>
              <a:t>, as chances de </a:t>
            </a:r>
            <a:r>
              <a:rPr lang="en-US" sz="1500" err="1">
                <a:ea typeface="+mn-lt"/>
                <a:cs typeface="+mn-lt"/>
              </a:rPr>
              <a:t>uma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falha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não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ter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solução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disponível</a:t>
            </a:r>
            <a:r>
              <a:rPr lang="en-US" sz="1500">
                <a:ea typeface="+mn-lt"/>
                <a:cs typeface="+mn-lt"/>
              </a:rPr>
              <a:t> é </a:t>
            </a:r>
            <a:r>
              <a:rPr lang="en-US" sz="1500" err="1">
                <a:ea typeface="+mn-lt"/>
                <a:cs typeface="+mn-lt"/>
              </a:rPr>
              <a:t>muito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baixa</a:t>
            </a:r>
            <a:r>
              <a:rPr lang="en-US" sz="1500">
                <a:ea typeface="+mn-lt"/>
                <a:cs typeface="+mn-lt"/>
              </a:rPr>
              <a:t>.</a:t>
            </a:r>
            <a:endParaRPr lang="en-US" sz="1500"/>
          </a:p>
          <a:p>
            <a:pPr algn="just"/>
            <a:r>
              <a:rPr lang="en-US" sz="1500">
                <a:ea typeface="+mn-lt"/>
                <a:cs typeface="+mn-lt"/>
              </a:rPr>
              <a:t>Outro </a:t>
            </a:r>
            <a:r>
              <a:rPr lang="en-US" sz="1500" err="1">
                <a:ea typeface="+mn-lt"/>
                <a:cs typeface="+mn-lt"/>
              </a:rPr>
              <a:t>ponto</a:t>
            </a:r>
            <a:r>
              <a:rPr lang="en-US" sz="1500">
                <a:ea typeface="+mn-lt"/>
                <a:cs typeface="+mn-lt"/>
              </a:rPr>
              <a:t> a se </a:t>
            </a:r>
            <a:r>
              <a:rPr lang="en-US" sz="1500" err="1">
                <a:ea typeface="+mn-lt"/>
                <a:cs typeface="+mn-lt"/>
              </a:rPr>
              <a:t>destacar</a:t>
            </a:r>
            <a:r>
              <a:rPr lang="en-US" sz="1500">
                <a:ea typeface="+mn-lt"/>
                <a:cs typeface="+mn-lt"/>
              </a:rPr>
              <a:t> é a </a:t>
            </a:r>
            <a:r>
              <a:rPr lang="en-US" sz="1500" err="1">
                <a:ea typeface="+mn-lt"/>
                <a:cs typeface="+mn-lt"/>
              </a:rPr>
              <a:t>facilidade</a:t>
            </a:r>
            <a:r>
              <a:rPr lang="en-US" sz="1500">
                <a:ea typeface="+mn-lt"/>
                <a:cs typeface="+mn-lt"/>
              </a:rPr>
              <a:t> para ser </a:t>
            </a:r>
            <a:r>
              <a:rPr lang="en-US" sz="1500" err="1">
                <a:ea typeface="+mn-lt"/>
                <a:cs typeface="+mn-lt"/>
              </a:rPr>
              <a:t>implementado</a:t>
            </a:r>
            <a:r>
              <a:rPr lang="en-US" sz="1500">
                <a:ea typeface="+mn-lt"/>
                <a:cs typeface="+mn-lt"/>
              </a:rPr>
              <a:t>. O CentOS </a:t>
            </a:r>
            <a:r>
              <a:rPr lang="en-US" sz="1500" err="1">
                <a:ea typeface="+mn-lt"/>
                <a:cs typeface="+mn-lt"/>
              </a:rPr>
              <a:t>não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exige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atualizações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constantes</a:t>
            </a:r>
            <a:r>
              <a:rPr lang="en-US" sz="1500">
                <a:ea typeface="+mn-lt"/>
                <a:cs typeface="+mn-lt"/>
              </a:rPr>
              <a:t> e o </a:t>
            </a:r>
            <a:r>
              <a:rPr lang="en-US" sz="1500" err="1">
                <a:ea typeface="+mn-lt"/>
                <a:cs typeface="+mn-lt"/>
              </a:rPr>
              <a:t>suporte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ao</a:t>
            </a:r>
            <a:r>
              <a:rPr lang="en-US" sz="1500">
                <a:ea typeface="+mn-lt"/>
                <a:cs typeface="+mn-lt"/>
              </a:rPr>
              <a:t> software é </a:t>
            </a:r>
            <a:r>
              <a:rPr lang="en-US" sz="1500" err="1">
                <a:ea typeface="+mn-lt"/>
                <a:cs typeface="+mn-lt"/>
              </a:rPr>
              <a:t>feito</a:t>
            </a:r>
            <a:r>
              <a:rPr lang="en-US" sz="1500">
                <a:ea typeface="+mn-lt"/>
                <a:cs typeface="+mn-lt"/>
              </a:rPr>
              <a:t> com </a:t>
            </a:r>
            <a:r>
              <a:rPr lang="en-US" sz="1500" err="1">
                <a:ea typeface="+mn-lt"/>
                <a:cs typeface="+mn-lt"/>
              </a:rPr>
              <a:t>uma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visão</a:t>
            </a:r>
            <a:r>
              <a:rPr lang="en-US" sz="1500">
                <a:ea typeface="+mn-lt"/>
                <a:cs typeface="+mn-lt"/>
              </a:rPr>
              <a:t> de </a:t>
            </a:r>
            <a:r>
              <a:rPr lang="en-US" sz="1500" err="1">
                <a:ea typeface="+mn-lt"/>
                <a:cs typeface="+mn-lt"/>
              </a:rPr>
              <a:t>longo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prazo</a:t>
            </a:r>
            <a:r>
              <a:rPr lang="en-US" sz="1500">
                <a:ea typeface="+mn-lt"/>
                <a:cs typeface="+mn-lt"/>
              </a:rPr>
              <a:t>.</a:t>
            </a:r>
            <a:endParaRPr lang="en-US" sz="1500"/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9A7E4D73-D22B-45C4-9F2A-563594E2B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855" y="2281220"/>
            <a:ext cx="5156552" cy="334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100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B6147-B711-43C5-9FD9-7A05FFF9E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Vantagens</a:t>
            </a:r>
            <a:r>
              <a:rPr lang="en-US">
                <a:ea typeface="+mj-lt"/>
                <a:cs typeface="+mj-lt"/>
              </a:rPr>
              <a:t> do CentOS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B772-7B86-4ED3-A265-876B2D99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898079"/>
            <a:ext cx="5572568" cy="3201640"/>
          </a:xfrm>
        </p:spPr>
        <p:txBody>
          <a:bodyPr vert="horz" lIns="0" tIns="45720" rIns="0" bIns="45720" rtlCol="0" anchor="t">
            <a:noAutofit/>
          </a:bodyPr>
          <a:lstStyle/>
          <a:p>
            <a:pPr algn="just"/>
            <a:r>
              <a:rPr lang="en-US" sz="1500">
                <a:ea typeface="+mn-lt"/>
                <a:cs typeface="+mn-lt"/>
              </a:rPr>
              <a:t>Como </a:t>
            </a:r>
            <a:r>
              <a:rPr lang="en-US" sz="1500" err="1">
                <a:ea typeface="+mn-lt"/>
                <a:cs typeface="+mn-lt"/>
              </a:rPr>
              <a:t>os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códigos-fonte</a:t>
            </a:r>
            <a:r>
              <a:rPr lang="en-US" sz="1500">
                <a:ea typeface="+mn-lt"/>
                <a:cs typeface="+mn-lt"/>
              </a:rPr>
              <a:t> do CentOS e do Red Hat Enterprise Linux </a:t>
            </a:r>
            <a:r>
              <a:rPr lang="en-US" sz="1500" err="1">
                <a:ea typeface="+mn-lt"/>
                <a:cs typeface="+mn-lt"/>
              </a:rPr>
              <a:t>são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semelhantes</a:t>
            </a:r>
            <a:r>
              <a:rPr lang="en-US" sz="1500">
                <a:ea typeface="+mn-lt"/>
                <a:cs typeface="+mn-lt"/>
              </a:rPr>
              <a:t>, a </a:t>
            </a:r>
            <a:r>
              <a:rPr lang="en-US" sz="1500" err="1">
                <a:ea typeface="+mn-lt"/>
                <a:cs typeface="+mn-lt"/>
              </a:rPr>
              <a:t>compatibilidade</a:t>
            </a:r>
            <a:r>
              <a:rPr lang="en-US" sz="1500">
                <a:ea typeface="+mn-lt"/>
                <a:cs typeface="+mn-lt"/>
              </a:rPr>
              <a:t> entre </a:t>
            </a:r>
            <a:r>
              <a:rPr lang="en-US" sz="1500" err="1">
                <a:ea typeface="+mn-lt"/>
                <a:cs typeface="+mn-lt"/>
              </a:rPr>
              <a:t>os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dois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sistemas</a:t>
            </a:r>
            <a:r>
              <a:rPr lang="en-US" sz="1500">
                <a:ea typeface="+mn-lt"/>
                <a:cs typeface="+mn-lt"/>
              </a:rPr>
              <a:t> é </a:t>
            </a:r>
            <a:r>
              <a:rPr lang="en-US" sz="1500" err="1">
                <a:ea typeface="+mn-lt"/>
                <a:cs typeface="+mn-lt"/>
              </a:rPr>
              <a:t>elevada</a:t>
            </a:r>
            <a:r>
              <a:rPr lang="en-US" sz="1500">
                <a:ea typeface="+mn-lt"/>
                <a:cs typeface="+mn-lt"/>
              </a:rPr>
              <a:t>. </a:t>
            </a:r>
            <a:r>
              <a:rPr lang="en-US" sz="1500" err="1">
                <a:ea typeface="+mn-lt"/>
                <a:cs typeface="+mn-lt"/>
              </a:rPr>
              <a:t>Em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outras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palavras</a:t>
            </a:r>
            <a:r>
              <a:rPr lang="en-US" sz="1500">
                <a:ea typeface="+mn-lt"/>
                <a:cs typeface="+mn-lt"/>
              </a:rPr>
              <a:t>, é </a:t>
            </a:r>
            <a:r>
              <a:rPr lang="en-US" sz="1500" err="1">
                <a:ea typeface="+mn-lt"/>
                <a:cs typeface="+mn-lt"/>
              </a:rPr>
              <a:t>possível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adotar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extensões</a:t>
            </a:r>
            <a:r>
              <a:rPr lang="en-US" sz="1500">
                <a:ea typeface="+mn-lt"/>
                <a:cs typeface="+mn-lt"/>
              </a:rPr>
              <a:t> e </a:t>
            </a:r>
            <a:r>
              <a:rPr lang="en-US" sz="1500" err="1">
                <a:ea typeface="+mn-lt"/>
                <a:cs typeface="+mn-lt"/>
              </a:rPr>
              <a:t>aplicações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semelhantes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em</a:t>
            </a:r>
            <a:r>
              <a:rPr lang="en-US" sz="1500">
                <a:ea typeface="+mn-lt"/>
                <a:cs typeface="+mn-lt"/>
              </a:rPr>
              <a:t> ambos </a:t>
            </a:r>
            <a:r>
              <a:rPr lang="en-US" sz="1500" err="1">
                <a:ea typeface="+mn-lt"/>
                <a:cs typeface="+mn-lt"/>
              </a:rPr>
              <a:t>os</a:t>
            </a:r>
            <a:r>
              <a:rPr lang="en-US" sz="1500">
                <a:ea typeface="+mn-lt"/>
                <a:cs typeface="+mn-lt"/>
              </a:rPr>
              <a:t> ambientes, </a:t>
            </a:r>
            <a:r>
              <a:rPr lang="en-US" sz="1500" err="1">
                <a:ea typeface="+mn-lt"/>
                <a:cs typeface="+mn-lt"/>
              </a:rPr>
              <a:t>tornando</a:t>
            </a:r>
            <a:r>
              <a:rPr lang="en-US" sz="1500">
                <a:ea typeface="+mn-lt"/>
                <a:cs typeface="+mn-lt"/>
              </a:rPr>
              <a:t> a </a:t>
            </a:r>
            <a:r>
              <a:rPr lang="en-US" sz="1500" err="1">
                <a:ea typeface="+mn-lt"/>
                <a:cs typeface="+mn-lt"/>
              </a:rPr>
              <a:t>migração</a:t>
            </a:r>
            <a:r>
              <a:rPr lang="en-US" sz="1500">
                <a:ea typeface="+mn-lt"/>
                <a:cs typeface="+mn-lt"/>
              </a:rPr>
              <a:t> entre </a:t>
            </a:r>
            <a:r>
              <a:rPr lang="en-US" sz="1500" err="1">
                <a:ea typeface="+mn-lt"/>
                <a:cs typeface="+mn-lt"/>
              </a:rPr>
              <a:t>os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sistemas</a:t>
            </a:r>
            <a:r>
              <a:rPr lang="en-US" sz="1500">
                <a:ea typeface="+mn-lt"/>
                <a:cs typeface="+mn-lt"/>
              </a:rPr>
              <a:t> </a:t>
            </a:r>
            <a:r>
              <a:rPr lang="en-US" sz="1500" err="1">
                <a:ea typeface="+mn-lt"/>
                <a:cs typeface="+mn-lt"/>
              </a:rPr>
              <a:t>ágil</a:t>
            </a:r>
            <a:r>
              <a:rPr lang="en-US" sz="1500">
                <a:ea typeface="+mn-lt"/>
                <a:cs typeface="+mn-lt"/>
              </a:rPr>
              <a:t> e </a:t>
            </a:r>
            <a:r>
              <a:rPr lang="en-US" sz="1500" err="1">
                <a:ea typeface="+mn-lt"/>
                <a:cs typeface="+mn-lt"/>
              </a:rPr>
              <a:t>segura</a:t>
            </a:r>
            <a:r>
              <a:rPr lang="en-US" sz="1500">
                <a:ea typeface="+mn-lt"/>
                <a:cs typeface="+mn-lt"/>
              </a:rPr>
              <a:t>.</a:t>
            </a:r>
            <a:endParaRPr lang="en-US" sz="1500"/>
          </a:p>
          <a:p>
            <a:pPr algn="just"/>
            <a:r>
              <a:rPr lang="en-US" sz="1500">
                <a:ea typeface="+mn-lt"/>
                <a:cs typeface="+mn-lt"/>
              </a:rPr>
              <a:t>Vale </a:t>
            </a:r>
            <a:r>
              <a:rPr lang="en-US" sz="1500" err="1">
                <a:ea typeface="+mn-lt"/>
                <a:cs typeface="+mn-lt"/>
              </a:rPr>
              <a:t>destacar</a:t>
            </a:r>
            <a:r>
              <a:rPr lang="en-US" sz="1500">
                <a:ea typeface="+mn-lt"/>
                <a:cs typeface="+mn-lt"/>
              </a:rPr>
              <a:t>, </a:t>
            </a:r>
            <a:r>
              <a:rPr lang="en-US" sz="1500" err="1">
                <a:ea typeface="+mn-lt"/>
                <a:cs typeface="+mn-lt"/>
              </a:rPr>
              <a:t>também</a:t>
            </a:r>
            <a:r>
              <a:rPr lang="en-US" sz="1500">
                <a:ea typeface="+mn-lt"/>
                <a:cs typeface="+mn-lt"/>
              </a:rPr>
              <a:t>, que o </a:t>
            </a:r>
            <a:r>
              <a:rPr lang="en-US" sz="1500" err="1">
                <a:ea typeface="+mn-lt"/>
                <a:cs typeface="+mn-lt"/>
              </a:rPr>
              <a:t>baixo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consumo</a:t>
            </a:r>
            <a:r>
              <a:rPr lang="en-US" sz="1500">
                <a:ea typeface="+mn-lt"/>
                <a:cs typeface="+mn-lt"/>
              </a:rPr>
              <a:t> de </a:t>
            </a:r>
            <a:r>
              <a:rPr lang="en-US" sz="1500" err="1">
                <a:ea typeface="+mn-lt"/>
                <a:cs typeface="+mn-lt"/>
              </a:rPr>
              <a:t>recursos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torna</a:t>
            </a:r>
            <a:r>
              <a:rPr lang="en-US" sz="1500">
                <a:ea typeface="+mn-lt"/>
                <a:cs typeface="+mn-lt"/>
              </a:rPr>
              <a:t> o CentOS </a:t>
            </a:r>
            <a:r>
              <a:rPr lang="en-US" sz="1500" err="1">
                <a:ea typeface="+mn-lt"/>
                <a:cs typeface="+mn-lt"/>
              </a:rPr>
              <a:t>uma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opção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atrativa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especialmente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em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companhias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cujos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dispositivos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têm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uma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baixa</a:t>
            </a:r>
            <a:r>
              <a:rPr lang="en-US" sz="1500">
                <a:ea typeface="+mn-lt"/>
                <a:cs typeface="+mn-lt"/>
              </a:rPr>
              <a:t> </a:t>
            </a:r>
            <a:r>
              <a:rPr lang="en-US" sz="1500" err="1">
                <a:ea typeface="+mn-lt"/>
                <a:cs typeface="+mn-lt"/>
              </a:rPr>
              <a:t>capacidade</a:t>
            </a:r>
            <a:r>
              <a:rPr lang="en-US" sz="1500">
                <a:ea typeface="+mn-lt"/>
                <a:cs typeface="+mn-lt"/>
              </a:rPr>
              <a:t> de </a:t>
            </a:r>
            <a:r>
              <a:rPr lang="en-US" sz="1500" err="1">
                <a:ea typeface="+mn-lt"/>
                <a:cs typeface="+mn-lt"/>
              </a:rPr>
              <a:t>processamento</a:t>
            </a:r>
            <a:r>
              <a:rPr lang="en-US" sz="1500">
                <a:ea typeface="+mn-lt"/>
                <a:cs typeface="+mn-lt"/>
              </a:rPr>
              <a:t>.</a:t>
            </a:r>
          </a:p>
        </p:txBody>
      </p:sp>
      <p:pic>
        <p:nvPicPr>
          <p:cNvPr id="4" name="Picture 4" descr="A picture containing hat&#10;&#10;Description automatically generated">
            <a:extLst>
              <a:ext uri="{FF2B5EF4-FFF2-40B4-BE49-F238E27FC236}">
                <a16:creationId xmlns:a16="http://schemas.microsoft.com/office/drawing/2014/main" id="{1A596F6A-B3AA-45A7-B26E-AE3480C114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199" y="2196215"/>
            <a:ext cx="5131419" cy="341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769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4FAA6B4-BAFB-4474-9B14-DC83A9096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705D92-C0F7-4334-81C0-A38A63E6E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Publico Alvo</a:t>
            </a:r>
          </a:p>
        </p:txBody>
      </p:sp>
      <p:cxnSp>
        <p:nvCxnSpPr>
          <p:cNvPr id="11" name="!!Straight Connector">
            <a:extLst>
              <a:ext uri="{FF2B5EF4-FFF2-40B4-BE49-F238E27FC236}">
                <a16:creationId xmlns:a16="http://schemas.microsoft.com/office/drawing/2014/main" id="{4364CDC3-ADB0-4691-9286-5925F160C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19F6-3F0E-4B9E-806E-6BE5E6A15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805152"/>
            <a:ext cx="5370717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 algn="just"/>
            <a:r>
              <a:rPr lang="en-US" sz="1700">
                <a:ea typeface="+mn-lt"/>
                <a:cs typeface="+mn-lt"/>
              </a:rPr>
              <a:t>O CentOS Linux é </a:t>
            </a:r>
            <a:r>
              <a:rPr lang="en-US" sz="1700" err="1">
                <a:ea typeface="+mn-lt"/>
                <a:cs typeface="+mn-lt"/>
              </a:rPr>
              <a:t>uma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versão</a:t>
            </a:r>
            <a:r>
              <a:rPr lang="en-US" sz="1700">
                <a:ea typeface="+mn-lt"/>
                <a:cs typeface="+mn-lt"/>
              </a:rPr>
              <a:t> do Linux </a:t>
            </a:r>
            <a:r>
              <a:rPr lang="en-US" sz="1700" err="1">
                <a:ea typeface="+mn-lt"/>
                <a:cs typeface="+mn-lt"/>
              </a:rPr>
              <a:t>voltada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ao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uso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corporativo</a:t>
            </a:r>
            <a:r>
              <a:rPr lang="en-US" sz="1700">
                <a:ea typeface="+mn-lt"/>
                <a:cs typeface="+mn-lt"/>
              </a:rPr>
              <a:t>, dentro de </a:t>
            </a:r>
            <a:r>
              <a:rPr lang="en-US" sz="1700" err="1">
                <a:ea typeface="+mn-lt"/>
                <a:cs typeface="+mn-lt"/>
              </a:rPr>
              <a:t>empresas</a:t>
            </a:r>
            <a:r>
              <a:rPr lang="en-US" sz="1700">
                <a:ea typeface="+mn-lt"/>
                <a:cs typeface="+mn-lt"/>
              </a:rPr>
              <a:t>, </a:t>
            </a:r>
            <a:r>
              <a:rPr lang="en-US" sz="1700" err="1">
                <a:ea typeface="+mn-lt"/>
                <a:cs typeface="+mn-lt"/>
              </a:rPr>
              <a:t>órgãos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públicos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ou</a:t>
            </a:r>
            <a:r>
              <a:rPr lang="en-US" sz="1700">
                <a:ea typeface="+mn-lt"/>
                <a:cs typeface="+mn-lt"/>
              </a:rPr>
              <a:t> ONGs.</a:t>
            </a:r>
            <a:endParaRPr lang="en-US" sz="1700"/>
          </a:p>
          <a:p>
            <a:pPr algn="just"/>
            <a:r>
              <a:rPr lang="en-US" sz="1700">
                <a:ea typeface="+mn-lt"/>
                <a:cs typeface="+mn-lt"/>
              </a:rPr>
              <a:t> Ele </a:t>
            </a:r>
            <a:r>
              <a:rPr lang="en-US" sz="1700" err="1">
                <a:ea typeface="+mn-lt"/>
                <a:cs typeface="+mn-lt"/>
              </a:rPr>
              <a:t>pode</a:t>
            </a:r>
            <a:r>
              <a:rPr lang="en-US" sz="1700">
                <a:ea typeface="+mn-lt"/>
                <a:cs typeface="+mn-lt"/>
              </a:rPr>
              <a:t> ser </a:t>
            </a:r>
            <a:r>
              <a:rPr lang="en-US" sz="1700" err="1">
                <a:ea typeface="+mn-lt"/>
                <a:cs typeface="+mn-lt"/>
              </a:rPr>
              <a:t>usado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em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qualquer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computador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conectado</a:t>
            </a:r>
            <a:r>
              <a:rPr lang="en-US" sz="1700">
                <a:ea typeface="+mn-lt"/>
                <a:cs typeface="+mn-lt"/>
              </a:rPr>
              <a:t> à rede, mas é </a:t>
            </a:r>
            <a:r>
              <a:rPr lang="en-US" sz="1700" err="1">
                <a:ea typeface="+mn-lt"/>
                <a:cs typeface="+mn-lt"/>
              </a:rPr>
              <a:t>conhecido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principalmente</a:t>
            </a:r>
            <a:r>
              <a:rPr lang="en-US" sz="1700">
                <a:ea typeface="+mn-lt"/>
                <a:cs typeface="+mn-lt"/>
              </a:rPr>
              <a:t> por ser </a:t>
            </a:r>
            <a:r>
              <a:rPr lang="en-US" sz="1700" err="1">
                <a:ea typeface="+mn-lt"/>
                <a:cs typeface="+mn-lt"/>
              </a:rPr>
              <a:t>uma</a:t>
            </a:r>
            <a:r>
              <a:rPr lang="en-US" sz="1700">
                <a:ea typeface="+mn-lt"/>
                <a:cs typeface="+mn-lt"/>
              </a:rPr>
              <a:t> boa </a:t>
            </a:r>
            <a:r>
              <a:rPr lang="en-US" sz="1700" err="1">
                <a:ea typeface="+mn-lt"/>
                <a:cs typeface="+mn-lt"/>
              </a:rPr>
              <a:t>opção</a:t>
            </a:r>
            <a:r>
              <a:rPr lang="en-US" sz="1700">
                <a:ea typeface="+mn-lt"/>
                <a:cs typeface="+mn-lt"/>
              </a:rPr>
              <a:t> de </a:t>
            </a:r>
            <a:r>
              <a:rPr lang="en-US" sz="1700" err="1">
                <a:ea typeface="+mn-lt"/>
                <a:cs typeface="+mn-lt"/>
              </a:rPr>
              <a:t>sistema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operacional</a:t>
            </a:r>
            <a:r>
              <a:rPr lang="en-US" sz="1700">
                <a:ea typeface="+mn-lt"/>
                <a:cs typeface="+mn-lt"/>
              </a:rPr>
              <a:t> para o </a:t>
            </a:r>
            <a:r>
              <a:rPr lang="en-US" sz="1700" err="1">
                <a:ea typeface="+mn-lt"/>
                <a:cs typeface="+mn-lt"/>
              </a:rPr>
              <a:t>próprio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servidor</a:t>
            </a:r>
            <a:r>
              <a:rPr lang="en-US" sz="1700">
                <a:ea typeface="+mn-lt"/>
                <a:cs typeface="+mn-lt"/>
              </a:rPr>
              <a:t>.</a:t>
            </a:r>
            <a:endParaRPr lang="en-US" sz="1700"/>
          </a:p>
        </p:txBody>
      </p:sp>
      <p:pic>
        <p:nvPicPr>
          <p:cNvPr id="4" name="Picture 4" descr="A picture containing text, indoor, computer&#10;&#10;Description automatically generated">
            <a:extLst>
              <a:ext uri="{FF2B5EF4-FFF2-40B4-BE49-F238E27FC236}">
                <a16:creationId xmlns:a16="http://schemas.microsoft.com/office/drawing/2014/main" id="{43A6BFD5-05BA-401E-AC85-24C5C586B7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53" r="8521"/>
          <a:stretch/>
        </p:blipFill>
        <p:spPr>
          <a:xfrm>
            <a:off x="6684800" y="2210420"/>
            <a:ext cx="4512909" cy="3920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B148495-5F82-48E2-A76C-C8E1C8949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85967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B4677-8C36-4893-85D5-D19968645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Salário</a:t>
            </a:r>
            <a:r>
              <a:rPr lang="en-US">
                <a:ea typeface="+mj-lt"/>
                <a:cs typeface="+mj-lt"/>
              </a:rPr>
              <a:t> de um </a:t>
            </a:r>
            <a:r>
              <a:rPr lang="en-US" err="1">
                <a:ea typeface="+mj-lt"/>
                <a:cs typeface="+mj-lt"/>
              </a:rPr>
              <a:t>profissional</a:t>
            </a:r>
            <a:r>
              <a:rPr lang="en-US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em</a:t>
            </a:r>
            <a:r>
              <a:rPr lang="en-US">
                <a:ea typeface="+mj-lt"/>
                <a:cs typeface="+mj-lt"/>
              </a:rPr>
              <a:t> Linux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93328-CF63-41AB-9C8B-9127ADE88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algn="just"/>
            <a:r>
              <a:rPr lang="en-US">
                <a:ea typeface="+mn-lt"/>
                <a:cs typeface="+mn-lt"/>
              </a:rPr>
              <a:t>Isso </a:t>
            </a:r>
            <a:r>
              <a:rPr lang="en-US" err="1">
                <a:ea typeface="+mn-lt"/>
                <a:cs typeface="+mn-lt"/>
              </a:rPr>
              <a:t>pode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variar</a:t>
            </a:r>
            <a:r>
              <a:rPr lang="en-US">
                <a:ea typeface="+mn-lt"/>
                <a:cs typeface="+mn-lt"/>
              </a:rPr>
              <a:t> de qual </a:t>
            </a:r>
            <a:r>
              <a:rPr lang="en-US" err="1">
                <a:ea typeface="+mn-lt"/>
                <a:cs typeface="+mn-lt"/>
              </a:rPr>
              <a:t>cidade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estamos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falando</a:t>
            </a:r>
            <a:r>
              <a:rPr lang="en-US">
                <a:ea typeface="+mn-lt"/>
                <a:cs typeface="+mn-lt"/>
              </a:rPr>
              <a:t> e </a:t>
            </a:r>
            <a:r>
              <a:rPr lang="en-US" err="1">
                <a:ea typeface="+mn-lt"/>
                <a:cs typeface="+mn-lt"/>
              </a:rPr>
              <a:t>naturalmente</a:t>
            </a:r>
            <a:r>
              <a:rPr lang="en-US">
                <a:ea typeface="+mn-lt"/>
                <a:cs typeface="+mn-lt"/>
              </a:rPr>
              <a:t> do </a:t>
            </a:r>
            <a:r>
              <a:rPr lang="en-US" err="1">
                <a:ea typeface="+mn-lt"/>
                <a:cs typeface="+mn-lt"/>
              </a:rPr>
              <a:t>porte</a:t>
            </a:r>
            <a:r>
              <a:rPr lang="en-US">
                <a:ea typeface="+mn-lt"/>
                <a:cs typeface="+mn-lt"/>
              </a:rPr>
              <a:t> da </a:t>
            </a:r>
            <a:r>
              <a:rPr lang="en-US" err="1">
                <a:ea typeface="+mn-lt"/>
                <a:cs typeface="+mn-lt"/>
              </a:rPr>
              <a:t>empresa</a:t>
            </a:r>
            <a:r>
              <a:rPr lang="en-US">
                <a:ea typeface="+mn-lt"/>
                <a:cs typeface="+mn-lt"/>
              </a:rPr>
              <a:t>. Grandes </a:t>
            </a:r>
            <a:r>
              <a:rPr lang="en-US" err="1">
                <a:ea typeface="+mn-lt"/>
                <a:cs typeface="+mn-lt"/>
              </a:rPr>
              <a:t>centros</a:t>
            </a:r>
            <a:r>
              <a:rPr lang="en-US">
                <a:ea typeface="+mn-lt"/>
                <a:cs typeface="+mn-lt"/>
              </a:rPr>
              <a:t> do </a:t>
            </a:r>
            <a:r>
              <a:rPr lang="en-US" err="1">
                <a:ea typeface="+mn-lt"/>
                <a:cs typeface="+mn-lt"/>
              </a:rPr>
              <a:t>sudeste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como</a:t>
            </a:r>
            <a:r>
              <a:rPr lang="en-US">
                <a:ea typeface="+mn-lt"/>
                <a:cs typeface="+mn-lt"/>
              </a:rPr>
              <a:t> São Paulo, </a:t>
            </a:r>
            <a:r>
              <a:rPr lang="en-US" err="1">
                <a:ea typeface="+mn-lt"/>
                <a:cs typeface="+mn-lt"/>
              </a:rPr>
              <a:t>rio</a:t>
            </a:r>
            <a:r>
              <a:rPr lang="en-US">
                <a:ea typeface="+mn-lt"/>
                <a:cs typeface="+mn-lt"/>
              </a:rPr>
              <a:t> de Janeiro e Belo Horizonte, o </a:t>
            </a:r>
            <a:r>
              <a:rPr lang="en-US" err="1">
                <a:ea typeface="+mn-lt"/>
                <a:cs typeface="+mn-lt"/>
              </a:rPr>
              <a:t>salário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médio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pode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variar</a:t>
            </a:r>
            <a:r>
              <a:rPr lang="en-US">
                <a:ea typeface="+mn-lt"/>
                <a:cs typeface="+mn-lt"/>
              </a:rPr>
              <a:t> de 3.000 à 13.000,00, </a:t>
            </a:r>
            <a:r>
              <a:rPr lang="en-US" err="1">
                <a:ea typeface="+mn-lt"/>
                <a:cs typeface="+mn-lt"/>
              </a:rPr>
              <a:t>dependendo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também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logicamente</a:t>
            </a:r>
            <a:r>
              <a:rPr lang="en-US">
                <a:ea typeface="+mn-lt"/>
                <a:cs typeface="+mn-lt"/>
              </a:rPr>
              <a:t> da </a:t>
            </a:r>
            <a:r>
              <a:rPr lang="en-US" err="1">
                <a:ea typeface="+mn-lt"/>
                <a:cs typeface="+mn-lt"/>
              </a:rPr>
              <a:t>bagagem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profissional</a:t>
            </a:r>
            <a:r>
              <a:rPr lang="en-US">
                <a:ea typeface="+mn-lt"/>
                <a:cs typeface="+mn-lt"/>
              </a:rPr>
              <a:t>.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624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1444F-60A6-43C8-855E-F4530E3F1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Certificações</a:t>
            </a:r>
            <a:r>
              <a:rPr lang="en-US">
                <a:ea typeface="+mj-lt"/>
                <a:cs typeface="+mj-lt"/>
              </a:rPr>
              <a:t> e </a:t>
            </a:r>
            <a:r>
              <a:rPr lang="en-US" err="1">
                <a:ea typeface="+mj-lt"/>
                <a:cs typeface="+mj-lt"/>
              </a:rPr>
              <a:t>cursos</a:t>
            </a:r>
            <a:r>
              <a:rPr lang="en-US">
                <a:ea typeface="+mj-lt"/>
                <a:cs typeface="+mj-lt"/>
              </a:rPr>
              <a:t> </a:t>
            </a:r>
            <a:r>
              <a:rPr lang="en-US" err="1">
                <a:ea typeface="+mj-lt"/>
                <a:cs typeface="+mj-lt"/>
              </a:rPr>
              <a:t>disponíveis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20C96-55C6-4F76-B843-38EDFF9F23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809587"/>
            <a:ext cx="4975514" cy="3059505"/>
          </a:xfrm>
        </p:spPr>
        <p:txBody>
          <a:bodyPr vert="horz" lIns="0" tIns="45720" rIns="0" bIns="45720" rtlCol="0" anchor="t">
            <a:normAutofit/>
          </a:bodyPr>
          <a:lstStyle/>
          <a:p>
            <a:pPr algn="just"/>
            <a:endParaRPr lang="en-US" sz="1500"/>
          </a:p>
          <a:p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8C9B6CF-09DB-43C8-9BAF-5B9B7FDDB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3805" y="2128628"/>
            <a:ext cx="6190784" cy="41555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F19C04-27DD-4BA7-A57B-D61A6ACCE180}"/>
              </a:ext>
            </a:extLst>
          </p:cNvPr>
          <p:cNvSpPr txBox="1"/>
          <p:nvPr/>
        </p:nvSpPr>
        <p:spPr>
          <a:xfrm>
            <a:off x="1066673" y="3175689"/>
            <a:ext cx="436244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>
                <a:ea typeface="+mn-lt"/>
                <a:cs typeface="+mn-lt"/>
              </a:rPr>
              <a:t>O </a:t>
            </a:r>
            <a:r>
              <a:rPr lang="en-US" err="1">
                <a:ea typeface="+mn-lt"/>
                <a:cs typeface="+mn-lt"/>
              </a:rPr>
              <a:t>curso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tem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como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foco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mostrar</a:t>
            </a:r>
            <a:r>
              <a:rPr lang="en-US">
                <a:ea typeface="+mn-lt"/>
                <a:cs typeface="+mn-lt"/>
              </a:rPr>
              <a:t> o </a:t>
            </a:r>
            <a:r>
              <a:rPr lang="en-US" err="1">
                <a:ea typeface="+mn-lt"/>
                <a:cs typeface="+mn-lt"/>
              </a:rPr>
              <a:t>processo</a:t>
            </a:r>
            <a:r>
              <a:rPr lang="en-US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instalação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err="1">
                <a:ea typeface="+mn-lt"/>
                <a:cs typeface="+mn-lt"/>
              </a:rPr>
              <a:t>configuração</a:t>
            </a:r>
            <a:r>
              <a:rPr lang="en-US">
                <a:ea typeface="+mn-lt"/>
                <a:cs typeface="+mn-lt"/>
              </a:rPr>
              <a:t> e </a:t>
            </a:r>
            <a:r>
              <a:rPr lang="en-US" err="1">
                <a:ea typeface="+mn-lt"/>
                <a:cs typeface="+mn-lt"/>
              </a:rPr>
              <a:t>realizações</a:t>
            </a:r>
            <a:r>
              <a:rPr lang="en-US">
                <a:ea typeface="+mn-lt"/>
                <a:cs typeface="+mn-lt"/>
              </a:rPr>
              <a:t> de </a:t>
            </a:r>
            <a:r>
              <a:rPr lang="en-US" err="1">
                <a:ea typeface="+mn-lt"/>
                <a:cs typeface="+mn-lt"/>
              </a:rPr>
              <a:t>tarefas</a:t>
            </a:r>
            <a:r>
              <a:rPr lang="en-US">
                <a:ea typeface="+mn-lt"/>
                <a:cs typeface="+mn-lt"/>
              </a:rPr>
              <a:t> no CentOS 7 Linux.</a:t>
            </a:r>
            <a:endParaRPr lang="en-US"/>
          </a:p>
          <a:p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983131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90EE3-F073-47FD-80BE-4EDD1CF74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Livro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848A4-371E-4C4B-A4F9-E2CB492CF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865" y="2210420"/>
            <a:ext cx="4326082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 algn="just"/>
            <a:r>
              <a:rPr lang="en-US" sz="1700">
                <a:ea typeface="+mn-lt"/>
                <a:cs typeface="+mn-lt"/>
              </a:rPr>
              <a:t>CentOS 8 </a:t>
            </a:r>
            <a:r>
              <a:rPr lang="en-US" sz="1700" err="1">
                <a:ea typeface="+mn-lt"/>
                <a:cs typeface="+mn-lt"/>
              </a:rPr>
              <a:t>Essentials:Aprenda</a:t>
            </a:r>
            <a:r>
              <a:rPr lang="en-US" sz="1700">
                <a:ea typeface="+mn-lt"/>
                <a:cs typeface="+mn-lt"/>
              </a:rPr>
              <a:t> a </a:t>
            </a:r>
            <a:r>
              <a:rPr lang="en-US" sz="1700" err="1">
                <a:ea typeface="+mn-lt"/>
                <a:cs typeface="+mn-lt"/>
              </a:rPr>
              <a:t>instalar</a:t>
            </a:r>
            <a:r>
              <a:rPr lang="en-US" sz="1700">
                <a:ea typeface="+mn-lt"/>
                <a:cs typeface="+mn-lt"/>
              </a:rPr>
              <a:t>, </a:t>
            </a:r>
            <a:r>
              <a:rPr lang="en-US" sz="1700" err="1">
                <a:ea typeface="+mn-lt"/>
                <a:cs typeface="+mn-lt"/>
              </a:rPr>
              <a:t>administrar</a:t>
            </a:r>
            <a:r>
              <a:rPr lang="en-US" sz="1700">
                <a:ea typeface="+mn-lt"/>
                <a:cs typeface="+mn-lt"/>
              </a:rPr>
              <a:t> e </a:t>
            </a:r>
            <a:r>
              <a:rPr lang="en-US" sz="1700" err="1">
                <a:ea typeface="+mn-lt"/>
                <a:cs typeface="+mn-lt"/>
              </a:rPr>
              <a:t>implantar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sistemas</a:t>
            </a:r>
            <a:r>
              <a:rPr lang="en-US" sz="1700">
                <a:ea typeface="+mn-lt"/>
                <a:cs typeface="+mn-lt"/>
              </a:rPr>
              <a:t> CentOS.</a:t>
            </a:r>
            <a:endParaRPr lang="en-US" sz="1700"/>
          </a:p>
          <a:p>
            <a:pPr algn="just"/>
            <a:r>
              <a:rPr lang="en-US" sz="1700">
                <a:ea typeface="+mn-lt"/>
                <a:cs typeface="+mn-lt"/>
              </a:rPr>
              <a:t>Sem </a:t>
            </a:r>
            <a:r>
              <a:rPr lang="en-US" sz="1700" err="1">
                <a:ea typeface="+mn-lt"/>
                <a:cs typeface="+mn-lt"/>
              </a:rPr>
              <a:t>dúvida</a:t>
            </a:r>
            <a:r>
              <a:rPr lang="en-US" sz="1700">
                <a:ea typeface="+mn-lt"/>
                <a:cs typeface="+mn-lt"/>
              </a:rPr>
              <a:t>, um dos </a:t>
            </a:r>
            <a:r>
              <a:rPr lang="en-US" sz="1700" err="1">
                <a:ea typeface="+mn-lt"/>
                <a:cs typeface="+mn-lt"/>
              </a:rPr>
              <a:t>sistemas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operacionais</a:t>
            </a:r>
            <a:r>
              <a:rPr lang="en-US" sz="1700">
                <a:ea typeface="+mn-lt"/>
                <a:cs typeface="+mn-lt"/>
              </a:rPr>
              <a:t> de </a:t>
            </a:r>
            <a:r>
              <a:rPr lang="en-US" sz="1700" err="1">
                <a:ea typeface="+mn-lt"/>
                <a:cs typeface="+mn-lt"/>
              </a:rPr>
              <a:t>nível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corporativo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mais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conceituados</a:t>
            </a:r>
            <a:r>
              <a:rPr lang="en-US" sz="1700">
                <a:ea typeface="+mn-lt"/>
                <a:cs typeface="+mn-lt"/>
              </a:rPr>
              <a:t> e </a:t>
            </a:r>
            <a:r>
              <a:rPr lang="en-US" sz="1700" err="1">
                <a:ea typeface="+mn-lt"/>
                <a:cs typeface="+mn-lt"/>
              </a:rPr>
              <a:t>amplamente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utilizados</a:t>
            </a:r>
            <a:r>
              <a:rPr lang="en-US" sz="1700">
                <a:ea typeface="+mn-lt"/>
                <a:cs typeface="+mn-lt"/>
              </a:rPr>
              <a:t> </a:t>
            </a:r>
            <a:r>
              <a:rPr lang="en-US" sz="1700" err="1">
                <a:ea typeface="+mn-lt"/>
                <a:cs typeface="+mn-lt"/>
              </a:rPr>
              <a:t>hoje</a:t>
            </a:r>
            <a:r>
              <a:rPr lang="en-US" sz="1700">
                <a:ea typeface="+mn-lt"/>
                <a:cs typeface="+mn-lt"/>
              </a:rPr>
              <a:t> é a </a:t>
            </a:r>
            <a:r>
              <a:rPr lang="en-US" sz="1700" err="1">
                <a:ea typeface="+mn-lt"/>
                <a:cs typeface="+mn-lt"/>
              </a:rPr>
              <a:t>distribuição</a:t>
            </a:r>
            <a:r>
              <a:rPr lang="en-US" sz="1700">
                <a:ea typeface="+mn-lt"/>
                <a:cs typeface="+mn-lt"/>
              </a:rPr>
              <a:t> CentOS 8.</a:t>
            </a:r>
          </a:p>
          <a:p>
            <a:pPr algn="just"/>
            <a:r>
              <a:rPr lang="en-US" sz="1700"/>
              <a:t>Autor:</a:t>
            </a:r>
            <a:r>
              <a:rPr lang="en-US" sz="1700">
                <a:ea typeface="+mn-lt"/>
                <a:cs typeface="+mn-lt"/>
              </a:rPr>
              <a:t> Neil Smith</a:t>
            </a:r>
          </a:p>
        </p:txBody>
      </p:sp>
      <p:pic>
        <p:nvPicPr>
          <p:cNvPr id="4" name="Picture 4" descr="Shape&#10;&#10;Description automatically generated">
            <a:extLst>
              <a:ext uri="{FF2B5EF4-FFF2-40B4-BE49-F238E27FC236}">
                <a16:creationId xmlns:a16="http://schemas.microsoft.com/office/drawing/2014/main" id="{A8E177DA-91FC-400A-B01F-B5DCCA591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6687" y="2104571"/>
            <a:ext cx="3347224" cy="418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48823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Bembo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 Ligh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RetrospectVTI</vt:lpstr>
      <vt:lpstr>Distro CentOS</vt:lpstr>
      <vt:lpstr>CentOS Introdução</vt:lpstr>
      <vt:lpstr>CentOS História</vt:lpstr>
      <vt:lpstr>Vantagens do CentOS</vt:lpstr>
      <vt:lpstr>Vantagens do CentOS </vt:lpstr>
      <vt:lpstr>Publico Alvo</vt:lpstr>
      <vt:lpstr>Salário de um profissional em Linux</vt:lpstr>
      <vt:lpstr>Certificações e cursos disponíveis</vt:lpstr>
      <vt:lpstr>Livro</vt:lpstr>
      <vt:lpstr>Processo de instalação</vt:lpstr>
      <vt:lpstr>Processo de instalação</vt:lpstr>
      <vt:lpstr>Processo de instalação</vt:lpstr>
      <vt:lpstr>Processo de instalação</vt:lpstr>
      <vt:lpstr>Processo de instalação</vt:lpstr>
      <vt:lpstr>Processo de instalação</vt:lpstr>
      <vt:lpstr>Processo de instalação</vt:lpstr>
      <vt:lpstr>Opinião sobre CentOS</vt:lpstr>
      <vt:lpstr>The CentOS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2022-01-27T17:59:58Z</dcterms:created>
  <dcterms:modified xsi:type="dcterms:W3CDTF">2022-01-28T18:03:06Z</dcterms:modified>
</cp:coreProperties>
</file>

<file path=docProps/thumbnail.jpeg>
</file>